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26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954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84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39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981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748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99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95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639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973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027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1064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4585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4445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6503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41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770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96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6" y="609600"/>
            <a:ext cx="6447501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BASL MLT Effective Time Management Feedback 12</a:t>
            </a:r>
            <a:r>
              <a:rPr lang="en-GB" baseline="30000" dirty="0"/>
              <a:t>th</a:t>
            </a:r>
            <a:r>
              <a:rPr lang="en-GB" dirty="0"/>
              <a:t> May 2025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6" y="2160589"/>
            <a:ext cx="6447501" cy="388077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1200" b="1" dirty="0"/>
              <a:t>Some really useful ideas of how to manage my time better.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Great training - helping me to prioritise.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Professionally run, lots of good tips and ideas - I particularly liked the Eisenhower matrix and the Pomodoro time management structure.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Prioritising time and tasks, thinking about whether they can be given to someone else.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Really useful course. Given lots of useful tips to help with time management.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Really useful tools that can be implemented to support time management. To have a senior leader version of the course as well as middle leader.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Helpful recommendations for time management </a:t>
            </a:r>
            <a:r>
              <a:rPr lang="en-GB" sz="1200" b="1" dirty="0" err="1"/>
              <a:t>e.g</a:t>
            </a:r>
            <a:r>
              <a:rPr lang="en-GB" sz="1200" b="1" dirty="0"/>
              <a:t> 'eat the frog'.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There were so many worthwhile strategies for prioritising tasks. I think a next step would be how, once you’ve delegated tasks, you make sure these tasks have been completed.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Gave lots of ideas for how to manage time, tips clues etc.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Thank you so much. A lovely venue.</a:t>
            </a:r>
          </a:p>
          <a:p>
            <a:pPr>
              <a:lnSpc>
                <a:spcPct val="90000"/>
              </a:lnSpc>
            </a:pPr>
            <a:r>
              <a:rPr lang="en-GB" sz="1200" b="1" dirty="0"/>
              <a:t>Use of AI in middle leadership. Other career paths from middle leadership (other than SLT/Headship).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07450" y="4013200"/>
            <a:ext cx="336550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EA574523C59A46A8485B4C4DEC2C70" ma:contentTypeVersion="18" ma:contentTypeDescription="Create a new document." ma:contentTypeScope="" ma:versionID="cd62089df3a43c6b1de445956cb987f0">
  <xsd:schema xmlns:xsd="http://www.w3.org/2001/XMLSchema" xmlns:xs="http://www.w3.org/2001/XMLSchema" xmlns:p="http://schemas.microsoft.com/office/2006/metadata/properties" xmlns:ns2="44055f7f-7783-4588-b7ac-ce75066a88c9" xmlns:ns3="9ae3e877-3df2-4825-b33a-d35bc5ed89a2" targetNamespace="http://schemas.microsoft.com/office/2006/metadata/properties" ma:root="true" ma:fieldsID="5ac218126e24beeb2aed8762807e76cb" ns2:_="" ns3:_="">
    <xsd:import namespace="44055f7f-7783-4588-b7ac-ce75066a88c9"/>
    <xsd:import namespace="9ae3e877-3df2-4825-b33a-d35bc5ed89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055f7f-7783-4588-b7ac-ce75066a88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5b4d032c-db19-4194-870d-d175fb5cbb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3e877-3df2-4825-b33a-d35bc5ed89a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783b7b7-6e16-4aa7-b61d-1f254c74a4c5}" ma:internalName="TaxCatchAll" ma:showField="CatchAllData" ma:web="9ae3e877-3df2-4825-b33a-d35bc5ed89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e3e877-3df2-4825-b33a-d35bc5ed89a2" xsi:nil="true"/>
    <lcf76f155ced4ddcb4097134ff3c332f xmlns="44055f7f-7783-4588-b7ac-ce75066a88c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162DA00-EB8D-4968-B33E-24C230C0DB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055f7f-7783-4588-b7ac-ce75066a88c9"/>
    <ds:schemaRef ds:uri="9ae3e877-3df2-4825-b33a-d35bc5ed89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1A8702-EC42-4696-B09B-D9AF129E5D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B88BD6-F465-4CFB-BEC9-088FE0CDA6F1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purl.org/dc/terms/"/>
    <ds:schemaRef ds:uri="44055f7f-7783-4588-b7ac-ce75066a88c9"/>
    <ds:schemaRef ds:uri="http://schemas.openxmlformats.org/package/2006/metadata/core-properties"/>
    <ds:schemaRef ds:uri="9ae3e877-3df2-4825-b33a-d35bc5ed89a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</TotalTime>
  <Words>198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BASL MLT Effective Time Management Feedback 12th May 2025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Gemma Thorp</cp:lastModifiedBy>
  <cp:revision>2</cp:revision>
  <dcterms:created xsi:type="dcterms:W3CDTF">2013-01-27T09:14:16Z</dcterms:created>
  <dcterms:modified xsi:type="dcterms:W3CDTF">2025-05-12T16:02:59Z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0x010100D6EA574523C59A46A8485B4C4DEC2C70</vt:lpwstr>
  </property>
  <property fmtid="{D5CDD505-2E9C-101B-9397-08002B2CF9AE}" pid="3" name="MediaServiceImageTags">
    <vt:lpwstr/>
  </property>
</Properties>
</file>