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571E"/>
    <a:srgbClr val="255C2D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6FE913-F266-4A4C-BEB7-3E4EF726609D}" v="26" dt="2026-06-16T12:51:02.5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3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Wells" userId="659f79f8-0886-4d3d-b2ba-9f3cf0e425c7" providerId="ADAL" clId="{104EDDF2-3728-4751-A85B-A7631CF1ABD7}"/>
    <pc:docChg chg="custSel modSld">
      <pc:chgData name="Katherine Wells" userId="659f79f8-0886-4d3d-b2ba-9f3cf0e425c7" providerId="ADAL" clId="{104EDDF2-3728-4751-A85B-A7631CF1ABD7}" dt="2026-06-16T12:53:28.879" v="1463" actId="1035"/>
      <pc:docMkLst>
        <pc:docMk/>
      </pc:docMkLst>
      <pc:sldChg chg="addSp delSp modSp mod">
        <pc:chgData name="Katherine Wells" userId="659f79f8-0886-4d3d-b2ba-9f3cf0e425c7" providerId="ADAL" clId="{104EDDF2-3728-4751-A85B-A7631CF1ABD7}" dt="2026-06-16T12:53:28.879" v="1463" actId="1035"/>
        <pc:sldMkLst>
          <pc:docMk/>
          <pc:sldMk cId="1459521791" sldId="256"/>
        </pc:sldMkLst>
        <pc:spChg chg="del mod">
          <ac:chgData name="Katherine Wells" userId="659f79f8-0886-4d3d-b2ba-9f3cf0e425c7" providerId="ADAL" clId="{104EDDF2-3728-4751-A85B-A7631CF1ABD7}" dt="2026-06-16T10:30:42.512" v="48" actId="478"/>
          <ac:spMkLst>
            <pc:docMk/>
            <pc:sldMk cId="1459521791" sldId="256"/>
            <ac:spMk id="2" creationId="{4908FCB4-9CA7-5F5A-5837-5BB95F12F222}"/>
          </ac:spMkLst>
        </pc:spChg>
        <pc:spChg chg="add mod">
          <ac:chgData name="Katherine Wells" userId="659f79f8-0886-4d3d-b2ba-9f3cf0e425c7" providerId="ADAL" clId="{104EDDF2-3728-4751-A85B-A7631CF1ABD7}" dt="2026-06-16T12:52:03.614" v="1443" actId="20577"/>
          <ac:spMkLst>
            <pc:docMk/>
            <pc:sldMk cId="1459521791" sldId="256"/>
            <ac:spMk id="4" creationId="{8A953133-CD75-30A2-0EAD-E34E75225610}"/>
          </ac:spMkLst>
        </pc:spChg>
        <pc:spChg chg="add del mod">
          <ac:chgData name="Katherine Wells" userId="659f79f8-0886-4d3d-b2ba-9f3cf0e425c7" providerId="ADAL" clId="{104EDDF2-3728-4751-A85B-A7631CF1ABD7}" dt="2026-06-16T10:32:45.969" v="71" actId="478"/>
          <ac:spMkLst>
            <pc:docMk/>
            <pc:sldMk cId="1459521791" sldId="256"/>
            <ac:spMk id="7" creationId="{6B8AE027-6C22-B0BF-A677-47FFA4AA7B49}"/>
          </ac:spMkLst>
        </pc:spChg>
        <pc:spChg chg="add del mod">
          <ac:chgData name="Katherine Wells" userId="659f79f8-0886-4d3d-b2ba-9f3cf0e425c7" providerId="ADAL" clId="{104EDDF2-3728-4751-A85B-A7631CF1ABD7}" dt="2026-06-16T10:32:46.528" v="72" actId="478"/>
          <ac:spMkLst>
            <pc:docMk/>
            <pc:sldMk cId="1459521791" sldId="256"/>
            <ac:spMk id="8" creationId="{8C7C8D5F-ED42-4A64-A3AC-FE6DC71ACB8B}"/>
          </ac:spMkLst>
        </pc:spChg>
        <pc:spChg chg="mod">
          <ac:chgData name="Katherine Wells" userId="659f79f8-0886-4d3d-b2ba-9f3cf0e425c7" providerId="ADAL" clId="{104EDDF2-3728-4751-A85B-A7631CF1ABD7}" dt="2026-06-16T10:45:49.747" v="880" actId="403"/>
          <ac:spMkLst>
            <pc:docMk/>
            <pc:sldMk cId="1459521791" sldId="256"/>
            <ac:spMk id="9" creationId="{6A97F0F3-09FF-BE21-7B34-CF2E13462ADA}"/>
          </ac:spMkLst>
        </pc:spChg>
        <pc:spChg chg="add mod">
          <ac:chgData name="Katherine Wells" userId="659f79f8-0886-4d3d-b2ba-9f3cf0e425c7" providerId="ADAL" clId="{104EDDF2-3728-4751-A85B-A7631CF1ABD7}" dt="2026-06-16T12:52:11.601" v="1444" actId="113"/>
          <ac:spMkLst>
            <pc:docMk/>
            <pc:sldMk cId="1459521791" sldId="256"/>
            <ac:spMk id="12" creationId="{CBB67C50-7509-FA3B-BBD7-308256CEF4AF}"/>
          </ac:spMkLst>
        </pc:spChg>
        <pc:spChg chg="del">
          <ac:chgData name="Katherine Wells" userId="659f79f8-0886-4d3d-b2ba-9f3cf0e425c7" providerId="ADAL" clId="{104EDDF2-3728-4751-A85B-A7631CF1ABD7}" dt="2026-06-16T10:30:48.177" v="51" actId="478"/>
          <ac:spMkLst>
            <pc:docMk/>
            <pc:sldMk cId="1459521791" sldId="256"/>
            <ac:spMk id="13" creationId="{963791F7-40D9-9578-E24C-63DD030005EB}"/>
          </ac:spMkLst>
        </pc:spChg>
        <pc:spChg chg="add mod">
          <ac:chgData name="Katherine Wells" userId="659f79f8-0886-4d3d-b2ba-9f3cf0e425c7" providerId="ADAL" clId="{104EDDF2-3728-4751-A85B-A7631CF1ABD7}" dt="2026-06-16T12:49:40.706" v="1173" actId="1035"/>
          <ac:spMkLst>
            <pc:docMk/>
            <pc:sldMk cId="1459521791" sldId="256"/>
            <ac:spMk id="14" creationId="{122967D2-82AB-FC66-F742-5E54E562E5D0}"/>
          </ac:spMkLst>
        </pc:spChg>
        <pc:spChg chg="del">
          <ac:chgData name="Katherine Wells" userId="659f79f8-0886-4d3d-b2ba-9f3cf0e425c7" providerId="ADAL" clId="{104EDDF2-3728-4751-A85B-A7631CF1ABD7}" dt="2026-06-16T10:29:56.916" v="41" actId="478"/>
          <ac:spMkLst>
            <pc:docMk/>
            <pc:sldMk cId="1459521791" sldId="256"/>
            <ac:spMk id="16" creationId="{6F8228D8-E932-E35A-78BC-1864A8F238E0}"/>
          </ac:spMkLst>
        </pc:spChg>
        <pc:spChg chg="add mod">
          <ac:chgData name="Katherine Wells" userId="659f79f8-0886-4d3d-b2ba-9f3cf0e425c7" providerId="ADAL" clId="{104EDDF2-3728-4751-A85B-A7631CF1ABD7}" dt="2026-06-16T12:49:40.706" v="1173" actId="1035"/>
          <ac:spMkLst>
            <pc:docMk/>
            <pc:sldMk cId="1459521791" sldId="256"/>
            <ac:spMk id="17" creationId="{0AD0519A-B45D-3C9C-E703-74EC59D6A33C}"/>
          </ac:spMkLst>
        </pc:spChg>
        <pc:spChg chg="add mod">
          <ac:chgData name="Katherine Wells" userId="659f79f8-0886-4d3d-b2ba-9f3cf0e425c7" providerId="ADAL" clId="{104EDDF2-3728-4751-A85B-A7631CF1ABD7}" dt="2026-06-16T12:52:21.925" v="1445" actId="404"/>
          <ac:spMkLst>
            <pc:docMk/>
            <pc:sldMk cId="1459521791" sldId="256"/>
            <ac:spMk id="18" creationId="{FF7F65B1-22E9-C66E-A831-B3B7FD6D9DDE}"/>
          </ac:spMkLst>
        </pc:spChg>
        <pc:spChg chg="add mod">
          <ac:chgData name="Katherine Wells" userId="659f79f8-0886-4d3d-b2ba-9f3cf0e425c7" providerId="ADAL" clId="{104EDDF2-3728-4751-A85B-A7631CF1ABD7}" dt="2026-06-16T12:52:25.967" v="1446" actId="404"/>
          <ac:spMkLst>
            <pc:docMk/>
            <pc:sldMk cId="1459521791" sldId="256"/>
            <ac:spMk id="19" creationId="{EE6F7A2D-95BC-3B55-22BA-BF1B86EF9BE9}"/>
          </ac:spMkLst>
        </pc:spChg>
        <pc:spChg chg="add mod">
          <ac:chgData name="Katherine Wells" userId="659f79f8-0886-4d3d-b2ba-9f3cf0e425c7" providerId="ADAL" clId="{104EDDF2-3728-4751-A85B-A7631CF1ABD7}" dt="2026-06-16T12:53:05.300" v="1454" actId="113"/>
          <ac:spMkLst>
            <pc:docMk/>
            <pc:sldMk cId="1459521791" sldId="256"/>
            <ac:spMk id="21" creationId="{7E3263D2-9068-B377-1245-D77532211D43}"/>
          </ac:spMkLst>
        </pc:spChg>
        <pc:spChg chg="mod">
          <ac:chgData name="Katherine Wells" userId="659f79f8-0886-4d3d-b2ba-9f3cf0e425c7" providerId="ADAL" clId="{104EDDF2-3728-4751-A85B-A7631CF1ABD7}" dt="2026-06-16T12:53:28.879" v="1463" actId="1035"/>
          <ac:spMkLst>
            <pc:docMk/>
            <pc:sldMk cId="1459521791" sldId="256"/>
            <ac:spMk id="23" creationId="{55AC9010-2AF7-4326-7438-BA1B0AE7985B}"/>
          </ac:spMkLst>
        </pc:spChg>
        <pc:spChg chg="del">
          <ac:chgData name="Katherine Wells" userId="659f79f8-0886-4d3d-b2ba-9f3cf0e425c7" providerId="ADAL" clId="{104EDDF2-3728-4751-A85B-A7631CF1ABD7}" dt="2026-06-16T10:30:22.850" v="46" actId="478"/>
          <ac:spMkLst>
            <pc:docMk/>
            <pc:sldMk cId="1459521791" sldId="256"/>
            <ac:spMk id="25" creationId="{46B0CF56-FB79-8634-B384-2A4BA526A260}"/>
          </ac:spMkLst>
        </pc:spChg>
        <pc:spChg chg="del">
          <ac:chgData name="Katherine Wells" userId="659f79f8-0886-4d3d-b2ba-9f3cf0e425c7" providerId="ADAL" clId="{104EDDF2-3728-4751-A85B-A7631CF1ABD7}" dt="2026-06-16T10:30:45.375" v="50" actId="478"/>
          <ac:spMkLst>
            <pc:docMk/>
            <pc:sldMk cId="1459521791" sldId="256"/>
            <ac:spMk id="26" creationId="{0C45E4CA-6292-7936-380E-6F8F97A46CC8}"/>
          </ac:spMkLst>
        </pc:spChg>
        <pc:spChg chg="add mod">
          <ac:chgData name="Katherine Wells" userId="659f79f8-0886-4d3d-b2ba-9f3cf0e425c7" providerId="ADAL" clId="{104EDDF2-3728-4751-A85B-A7631CF1ABD7}" dt="2026-06-16T12:50:55.312" v="1330" actId="1076"/>
          <ac:spMkLst>
            <pc:docMk/>
            <pc:sldMk cId="1459521791" sldId="256"/>
            <ac:spMk id="28" creationId="{4AE8D837-E850-1237-5BAD-5E9B8E749DBC}"/>
          </ac:spMkLst>
        </pc:spChg>
        <pc:spChg chg="add mod">
          <ac:chgData name="Katherine Wells" userId="659f79f8-0886-4d3d-b2ba-9f3cf0e425c7" providerId="ADAL" clId="{104EDDF2-3728-4751-A85B-A7631CF1ABD7}" dt="2026-06-16T12:53:13.552" v="1457" actId="1035"/>
          <ac:spMkLst>
            <pc:docMk/>
            <pc:sldMk cId="1459521791" sldId="256"/>
            <ac:spMk id="29" creationId="{C6440E61-904D-92AC-F7B2-65C0DFB0338D}"/>
          </ac:spMkLst>
        </pc:spChg>
        <pc:picChg chg="add mod">
          <ac:chgData name="Katherine Wells" userId="659f79f8-0886-4d3d-b2ba-9f3cf0e425c7" providerId="ADAL" clId="{104EDDF2-3728-4751-A85B-A7631CF1ABD7}" dt="2026-06-16T10:45:35.085" v="879" actId="14100"/>
          <ac:picMkLst>
            <pc:docMk/>
            <pc:sldMk cId="1459521791" sldId="256"/>
            <ac:picMk id="3" creationId="{E2C42393-8EF3-FF38-235F-90DAD9ACC1F6}"/>
          </ac:picMkLst>
        </pc:picChg>
        <pc:picChg chg="del">
          <ac:chgData name="Katherine Wells" userId="659f79f8-0886-4d3d-b2ba-9f3cf0e425c7" providerId="ADAL" clId="{104EDDF2-3728-4751-A85B-A7631CF1ABD7}" dt="2026-06-16T10:30:50.413" v="52" actId="478"/>
          <ac:picMkLst>
            <pc:docMk/>
            <pc:sldMk cId="1459521791" sldId="256"/>
            <ac:picMk id="10" creationId="{8527F7AF-E7E4-829A-95D5-E44B8EE2E337}"/>
          </ac:picMkLst>
        </pc:picChg>
        <pc:picChg chg="del">
          <ac:chgData name="Katherine Wells" userId="659f79f8-0886-4d3d-b2ba-9f3cf0e425c7" providerId="ADAL" clId="{104EDDF2-3728-4751-A85B-A7631CF1ABD7}" dt="2026-06-16T10:30:00.034" v="42" actId="478"/>
          <ac:picMkLst>
            <pc:docMk/>
            <pc:sldMk cId="1459521791" sldId="256"/>
            <ac:picMk id="20" creationId="{9A09463B-874C-8E9A-8BF7-95E48CD8FD87}"/>
          </ac:picMkLst>
        </pc:picChg>
        <pc:picChg chg="del">
          <ac:chgData name="Katherine Wells" userId="659f79f8-0886-4d3d-b2ba-9f3cf0e425c7" providerId="ADAL" clId="{104EDDF2-3728-4751-A85B-A7631CF1ABD7}" dt="2026-06-16T10:30:43.460" v="49" actId="478"/>
          <ac:picMkLst>
            <pc:docMk/>
            <pc:sldMk cId="1459521791" sldId="256"/>
            <ac:picMk id="1026" creationId="{7E6A87C8-3A5E-1CC6-D3A9-238EEBC75C0C}"/>
          </ac:picMkLst>
        </pc:picChg>
        <pc:cxnChg chg="del">
          <ac:chgData name="Katherine Wells" userId="659f79f8-0886-4d3d-b2ba-9f3cf0e425c7" providerId="ADAL" clId="{104EDDF2-3728-4751-A85B-A7631CF1ABD7}" dt="2026-06-16T10:30:51.151" v="53" actId="478"/>
          <ac:cxnSpMkLst>
            <pc:docMk/>
            <pc:sldMk cId="1459521791" sldId="256"/>
            <ac:cxnSpMk id="5" creationId="{059504C9-D73E-CC65-E5C1-52753A79B74F}"/>
          </ac:cxnSpMkLst>
        </pc:cxnChg>
        <pc:cxnChg chg="mod">
          <ac:chgData name="Katherine Wells" userId="659f79f8-0886-4d3d-b2ba-9f3cf0e425c7" providerId="ADAL" clId="{104EDDF2-3728-4751-A85B-A7631CF1ABD7}" dt="2026-06-16T10:30:17.104" v="45" actId="1076"/>
          <ac:cxnSpMkLst>
            <pc:docMk/>
            <pc:sldMk cId="1459521791" sldId="256"/>
            <ac:cxnSpMk id="15" creationId="{2677700E-AF1A-3F3D-A072-CEBFC5E003B8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942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9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>
                    <a:tint val="82000"/>
                  </a:schemeClr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82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82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70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01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599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430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38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8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150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937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03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7DEB4F-5622-42FD-86A3-45091EF06BA9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669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BASL@buckinghamshire.gov.uk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D8691B3-CA2B-715D-DC23-31D5169C9D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" y="0"/>
            <a:ext cx="7559674" cy="3198125"/>
          </a:xfrm>
          <a:prstGeom prst="rect">
            <a:avLst/>
          </a:prstGeom>
          <a:solidFill>
            <a:srgbClr val="255C2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97F0F3-09FF-BE21-7B34-CF2E13462ADA}"/>
              </a:ext>
            </a:extLst>
          </p:cNvPr>
          <p:cNvSpPr txBox="1"/>
          <p:nvPr/>
        </p:nvSpPr>
        <p:spPr>
          <a:xfrm>
            <a:off x="188069" y="188069"/>
            <a:ext cx="41893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BASL Membership Offer 2026/27</a:t>
            </a:r>
          </a:p>
        </p:txBody>
      </p:sp>
      <p:pic>
        <p:nvPicPr>
          <p:cNvPr id="11" name="Picture 10" descr="A green and black logo&#10;&#10;AI-generated content may be incorrect.">
            <a:extLst>
              <a:ext uri="{FF2B5EF4-FFF2-40B4-BE49-F238E27FC236}">
                <a16:creationId xmlns:a16="http://schemas.microsoft.com/office/drawing/2014/main" id="{8B792D57-B6B6-1F1A-9D1C-0143F7B1CD4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55" y="0"/>
            <a:ext cx="2974854" cy="186538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677700E-AF1A-3F3D-A072-CEBFC5E003B8}"/>
              </a:ext>
            </a:extLst>
          </p:cNvPr>
          <p:cNvCxnSpPr/>
          <p:nvPr/>
        </p:nvCxnSpPr>
        <p:spPr>
          <a:xfrm>
            <a:off x="304800" y="2433285"/>
            <a:ext cx="427685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DE0392-2423-92E8-5A59-6BBB7D35922D}"/>
              </a:ext>
            </a:extLst>
          </p:cNvPr>
          <p:cNvGrpSpPr/>
          <p:nvPr/>
        </p:nvGrpSpPr>
        <p:grpSpPr>
          <a:xfrm>
            <a:off x="0" y="9805380"/>
            <a:ext cx="2010456" cy="784800"/>
            <a:chOff x="0" y="9805380"/>
            <a:chExt cx="2010456" cy="784800"/>
          </a:xfrm>
        </p:grpSpPr>
        <p:pic>
          <p:nvPicPr>
            <p:cNvPr id="22" name="Picture 21" descr="Blue text on a black background&#10;&#10;AI-generated content may be incorrect.">
              <a:extLst>
                <a:ext uri="{FF2B5EF4-FFF2-40B4-BE49-F238E27FC236}">
                  <a16:creationId xmlns:a16="http://schemas.microsoft.com/office/drawing/2014/main" id="{65FE1A35-AE68-6A92-0FFE-EBCBEE962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773" y="10087485"/>
              <a:ext cx="1849683" cy="502695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5AC9010-2AF7-4326-7438-BA1B0AE7985B}"/>
                </a:ext>
              </a:extLst>
            </p:cNvPr>
            <p:cNvSpPr txBox="1"/>
            <p:nvPr/>
          </p:nvSpPr>
          <p:spPr>
            <a:xfrm>
              <a:off x="0" y="9805380"/>
              <a:ext cx="128716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dirty="0"/>
                <a:t>In partnership with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322351A6-1BF5-BF3A-40B0-0DD3D877DEE1}"/>
              </a:ext>
            </a:extLst>
          </p:cNvPr>
          <p:cNvSpPr txBox="1"/>
          <p:nvPr/>
        </p:nvSpPr>
        <p:spPr>
          <a:xfrm>
            <a:off x="3051907" y="9733567"/>
            <a:ext cx="249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</a:rPr>
              <a:t>To book follow the link in </a:t>
            </a:r>
            <a:r>
              <a:rPr lang="en-GB" sz="1400">
                <a:solidFill>
                  <a:schemeClr val="bg1"/>
                </a:solidFill>
              </a:rPr>
              <a:t>the email or </a:t>
            </a:r>
            <a:r>
              <a:rPr lang="en-GB" sz="1400" dirty="0">
                <a:solidFill>
                  <a:schemeClr val="bg1"/>
                </a:solidFill>
              </a:rPr>
              <a:t>scan the QR code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42393-8EF3-FF38-235F-90DAD9ACC1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6" t="2035" r="126" b="-2072"/>
          <a:stretch>
            <a:fillRect/>
          </a:stretch>
        </p:blipFill>
        <p:spPr bwMode="auto">
          <a:xfrm>
            <a:off x="-6334" y="7426363"/>
            <a:ext cx="7559675" cy="243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8A953133-CD75-30A2-0EAD-E34E75225610}"/>
              </a:ext>
            </a:extLst>
          </p:cNvPr>
          <p:cNvSpPr/>
          <p:nvPr/>
        </p:nvSpPr>
        <p:spPr>
          <a:xfrm>
            <a:off x="-6333" y="3414046"/>
            <a:ext cx="5555553" cy="658800"/>
          </a:xfrm>
          <a:prstGeom prst="homePlate">
            <a:avLst/>
          </a:prstGeom>
          <a:solidFill>
            <a:schemeClr val="accent2"/>
          </a:solidFill>
          <a:ln w="28575">
            <a:solidFill>
              <a:srgbClr val="15571E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bg1"/>
                </a:solidFill>
              </a:rPr>
              <a:t>Three discounted Leadership Seminars </a:t>
            </a:r>
            <a:r>
              <a:rPr lang="en-GB" sz="1600" dirty="0">
                <a:solidFill>
                  <a:schemeClr val="bg1"/>
                </a:solidFill>
              </a:rPr>
              <a:t>throughout the year*</a:t>
            </a: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CBB67C50-7509-FA3B-BBD7-308256CEF4AF}"/>
              </a:ext>
            </a:extLst>
          </p:cNvPr>
          <p:cNvSpPr/>
          <p:nvPr/>
        </p:nvSpPr>
        <p:spPr>
          <a:xfrm>
            <a:off x="-6333" y="4177027"/>
            <a:ext cx="5555554" cy="657733"/>
          </a:xfrm>
          <a:prstGeom prst="homePlate">
            <a:avLst/>
          </a:prstGeom>
          <a:solidFill>
            <a:srgbClr val="15571E"/>
          </a:solidFill>
          <a:ln w="28575">
            <a:solidFill>
              <a:schemeClr val="accent2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Discounted delegate rates for the </a:t>
            </a:r>
            <a:r>
              <a:rPr lang="en-GB" sz="1600" b="1" dirty="0"/>
              <a:t>BASL Conference </a:t>
            </a:r>
            <a:r>
              <a:rPr lang="en-GB" sz="1600" dirty="0"/>
              <a:t>on the 11 &amp; 12 March 2027 – </a:t>
            </a:r>
            <a:r>
              <a:rPr lang="en-GB" sz="1600" b="1" dirty="0"/>
              <a:t>Be Brave, Be Bold, Be Realistic</a:t>
            </a: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122967D2-82AB-FC66-F742-5E54E562E5D0}"/>
              </a:ext>
            </a:extLst>
          </p:cNvPr>
          <p:cNvSpPr/>
          <p:nvPr/>
        </p:nvSpPr>
        <p:spPr>
          <a:xfrm>
            <a:off x="-6333" y="4938941"/>
            <a:ext cx="5555554" cy="658800"/>
          </a:xfrm>
          <a:prstGeom prst="homePlate">
            <a:avLst/>
          </a:prstGeom>
          <a:solidFill>
            <a:schemeClr val="accent2"/>
          </a:solidFill>
          <a:ln w="28575">
            <a:solidFill>
              <a:srgbClr val="15571E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Discounted </a:t>
            </a:r>
            <a:r>
              <a:rPr lang="en-GB" sz="1600" b="1" dirty="0"/>
              <a:t>First Steps into Leadership Programme </a:t>
            </a:r>
            <a:r>
              <a:rPr lang="en-GB" sz="1600" dirty="0"/>
              <a:t>for Middle Leaders </a:t>
            </a:r>
          </a:p>
        </p:txBody>
      </p: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0AD0519A-B45D-3C9C-E703-74EC59D6A33C}"/>
              </a:ext>
            </a:extLst>
          </p:cNvPr>
          <p:cNvSpPr/>
          <p:nvPr/>
        </p:nvSpPr>
        <p:spPr>
          <a:xfrm>
            <a:off x="-6333" y="5701922"/>
            <a:ext cx="5555554" cy="658800"/>
          </a:xfrm>
          <a:prstGeom prst="homePlate">
            <a:avLst/>
          </a:prstGeom>
          <a:solidFill>
            <a:srgbClr val="15571E"/>
          </a:solidFill>
          <a:ln w="28575">
            <a:solidFill>
              <a:schemeClr val="accent2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Discounted delegate rates for a half day </a:t>
            </a:r>
            <a:r>
              <a:rPr lang="en-GB" sz="1600" b="1" dirty="0"/>
              <a:t>Deputy Heads and Senior Leaders  Conference</a:t>
            </a: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FF7F65B1-22E9-C66E-A831-B3B7FD6D9DDE}"/>
              </a:ext>
            </a:extLst>
          </p:cNvPr>
          <p:cNvSpPr/>
          <p:nvPr/>
        </p:nvSpPr>
        <p:spPr>
          <a:xfrm>
            <a:off x="-6334" y="6464903"/>
            <a:ext cx="5555553" cy="658800"/>
          </a:xfrm>
          <a:prstGeom prst="homePlate">
            <a:avLst/>
          </a:prstGeom>
          <a:solidFill>
            <a:schemeClr val="accent2"/>
          </a:solidFill>
          <a:ln w="28575">
            <a:solidFill>
              <a:srgbClr val="15571E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/>
              <a:t>Two Heads Are Better Than One </a:t>
            </a:r>
            <a:r>
              <a:rPr lang="en-GB" sz="1600" dirty="0"/>
              <a:t>– Informal support from headteacher colleagues</a:t>
            </a: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EE6F7A2D-95BC-3B55-22BA-BF1B86EF9BE9}"/>
              </a:ext>
            </a:extLst>
          </p:cNvPr>
          <p:cNvSpPr/>
          <p:nvPr/>
        </p:nvSpPr>
        <p:spPr>
          <a:xfrm>
            <a:off x="-6334" y="7227885"/>
            <a:ext cx="5555553" cy="658800"/>
          </a:xfrm>
          <a:prstGeom prst="homePlate">
            <a:avLst/>
          </a:prstGeom>
          <a:solidFill>
            <a:srgbClr val="15571E"/>
          </a:solidFill>
          <a:ln w="28575">
            <a:solidFill>
              <a:schemeClr val="accent2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/>
              <a:t>Free telephone advice </a:t>
            </a:r>
            <a:r>
              <a:rPr lang="en-GB" sz="1600" dirty="0"/>
              <a:t>from BASL Board Members</a:t>
            </a:r>
            <a:endParaRPr lang="en-GB" sz="1600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E3263D2-9068-B377-1245-D77532211D43}"/>
              </a:ext>
            </a:extLst>
          </p:cNvPr>
          <p:cNvSpPr/>
          <p:nvPr/>
        </p:nvSpPr>
        <p:spPr>
          <a:xfrm>
            <a:off x="5561887" y="3396851"/>
            <a:ext cx="1991454" cy="4489834"/>
          </a:xfrm>
          <a:prstGeom prst="rect">
            <a:avLst/>
          </a:prstGeom>
          <a:ln w="38100">
            <a:solidFill>
              <a:srgbClr val="15571E"/>
            </a:solidFill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Membership Charges</a:t>
            </a:r>
          </a:p>
          <a:p>
            <a:pPr algn="ctr"/>
            <a:endParaRPr lang="en-GB" dirty="0"/>
          </a:p>
          <a:p>
            <a:pPr algn="ctr"/>
            <a:r>
              <a:rPr lang="en-GB" sz="1600" b="1" dirty="0"/>
              <a:t>Schools with &lt;150 pupils </a:t>
            </a:r>
          </a:p>
          <a:p>
            <a:pPr algn="ctr"/>
            <a:r>
              <a:rPr lang="en-GB" sz="1600" dirty="0"/>
              <a:t> £110 + VAT</a:t>
            </a:r>
          </a:p>
          <a:p>
            <a:pPr algn="ctr"/>
            <a:endParaRPr lang="en-GB" sz="1100" dirty="0"/>
          </a:p>
          <a:p>
            <a:pPr algn="ctr"/>
            <a:r>
              <a:rPr lang="en-GB" sz="1600" b="1" dirty="0"/>
              <a:t>Schools with 151-250 pupils</a:t>
            </a:r>
          </a:p>
          <a:p>
            <a:pPr algn="ctr"/>
            <a:r>
              <a:rPr lang="en-GB" sz="1600" dirty="0"/>
              <a:t>£220 + VAT</a:t>
            </a:r>
          </a:p>
          <a:p>
            <a:pPr algn="ctr"/>
            <a:endParaRPr lang="en-GB" sz="1200" dirty="0"/>
          </a:p>
          <a:p>
            <a:pPr algn="ctr"/>
            <a:r>
              <a:rPr lang="en-GB" sz="1600" b="1" dirty="0"/>
              <a:t>Schools with &gt;251 pupils</a:t>
            </a:r>
          </a:p>
          <a:p>
            <a:pPr algn="ctr"/>
            <a:r>
              <a:rPr lang="en-GB" sz="1600" dirty="0"/>
              <a:t>£330 + VAT</a:t>
            </a:r>
          </a:p>
          <a:p>
            <a:pPr algn="ctr"/>
            <a:endParaRPr lang="en-GB" sz="1600" dirty="0"/>
          </a:p>
          <a:p>
            <a:pPr algn="ctr"/>
            <a:r>
              <a:rPr lang="en-GB" sz="1400" b="1" dirty="0"/>
              <a:t>First year of headship  is free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AE8D837-E850-1237-5BAD-5E9B8E749DBC}"/>
              </a:ext>
            </a:extLst>
          </p:cNvPr>
          <p:cNvSpPr txBox="1"/>
          <p:nvPr/>
        </p:nvSpPr>
        <p:spPr>
          <a:xfrm>
            <a:off x="2231513" y="10148535"/>
            <a:ext cx="5258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Please contact </a:t>
            </a:r>
            <a:r>
              <a:rPr lang="en-GB" sz="1400" dirty="0">
                <a:hlinkClick r:id="rId5"/>
              </a:rPr>
              <a:t>BASL@buckinghamshire.gov.uk</a:t>
            </a:r>
            <a:r>
              <a:rPr lang="en-GB" sz="1400" dirty="0"/>
              <a:t> to join for 2026/27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440E61-904D-92AC-F7B2-65C0DFB0338D}"/>
              </a:ext>
            </a:extLst>
          </p:cNvPr>
          <p:cNvSpPr txBox="1"/>
          <p:nvPr/>
        </p:nvSpPr>
        <p:spPr>
          <a:xfrm>
            <a:off x="-19002" y="7967634"/>
            <a:ext cx="422743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* Seminar prices will be dependent on speaker cost but will be heavily discounted</a:t>
            </a:r>
          </a:p>
        </p:txBody>
      </p:sp>
    </p:spTree>
    <p:extLst>
      <p:ext uri="{BB962C8B-B14F-4D97-AF65-F5344CB8AC3E}">
        <p14:creationId xmlns:p14="http://schemas.microsoft.com/office/powerpoint/2010/main" val="1459521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EA574523C59A46A8485B4C4DEC2C70" ma:contentTypeVersion="18" ma:contentTypeDescription="Create a new document." ma:contentTypeScope="" ma:versionID="f3320b60745b596ede238c512b0a69cb">
  <xsd:schema xmlns:xsd="http://www.w3.org/2001/XMLSchema" xmlns:xs="http://www.w3.org/2001/XMLSchema" xmlns:p="http://schemas.microsoft.com/office/2006/metadata/properties" xmlns:ns2="44055f7f-7783-4588-b7ac-ce75066a88c9" xmlns:ns3="9ae3e877-3df2-4825-b33a-d35bc5ed89a2" targetNamespace="http://schemas.microsoft.com/office/2006/metadata/properties" ma:root="true" ma:fieldsID="6780ae868c0999a81352cc753648c0b0" ns2:_="" ns3:_="">
    <xsd:import namespace="44055f7f-7783-4588-b7ac-ce75066a88c9"/>
    <xsd:import namespace="9ae3e877-3df2-4825-b33a-d35bc5ed89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055f7f-7783-4588-b7ac-ce75066a88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5b4d032c-db19-4194-870d-d175fb5cbb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e3e877-3df2-4825-b33a-d35bc5ed89a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783b7b7-6e16-4aa7-b61d-1f254c74a4c5}" ma:internalName="TaxCatchAll" ma:showField="CatchAllData" ma:web="9ae3e877-3df2-4825-b33a-d35bc5ed89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ae3e877-3df2-4825-b33a-d35bc5ed89a2" xsi:nil="true"/>
    <lcf76f155ced4ddcb4097134ff3c332f xmlns="44055f7f-7783-4588-b7ac-ce75066a88c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589B45F-E622-4E92-9EC3-F42CE69471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4CE737-EAC3-457F-86C6-1E7E80CCC2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055f7f-7783-4588-b7ac-ce75066a88c9"/>
    <ds:schemaRef ds:uri="9ae3e877-3df2-4825-b33a-d35bc5ed89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86F7D8-80BF-4806-94EF-1859A5E43346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terms/"/>
    <ds:schemaRef ds:uri="9ae3e877-3df2-4825-b33a-d35bc5ed89a2"/>
    <ds:schemaRef ds:uri="http://schemas.microsoft.com/office/2006/metadata/properties"/>
    <ds:schemaRef ds:uri="44055f7f-7783-4588-b7ac-ce75066a88c9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154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Jodi Araujo</dc:creator>
  <cp:lastModifiedBy>Katherine Wells</cp:lastModifiedBy>
  <cp:revision>11</cp:revision>
  <dcterms:created xsi:type="dcterms:W3CDTF">2025-08-27T10:51:46Z</dcterms:created>
  <dcterms:modified xsi:type="dcterms:W3CDTF">2026-06-16T12:53:32Z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0x010100D6EA574523C59A46A8485B4C4DEC2C70</vt:lpwstr>
  </property>
  <property fmtid="{D5CDD505-2E9C-101B-9397-08002B2CF9AE}" pid="3" name="MediaServiceImageTags">
    <vt:lpwstr/>
  </property>
</Properties>
</file>