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7132"/>
    <a:srgbClr val="255C2D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34D940-94A1-4130-A53E-6B602458E3D5}" v="12" dt="2025-09-12T14:50:41.9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0" autoAdjust="0"/>
    <p:restoredTop sz="94660"/>
  </p:normalViewPr>
  <p:slideViewPr>
    <p:cSldViewPr snapToGrid="0">
      <p:cViewPr>
        <p:scale>
          <a:sx n="90" d="100"/>
          <a:sy n="90" d="100"/>
        </p:scale>
        <p:origin x="11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Thorp" userId="e54b8b20-6135-43bd-85b7-2e623bf76a34" providerId="ADAL" clId="{9B34D940-94A1-4130-A53E-6B602458E3D5}"/>
    <pc:docChg chg="undo redo custSel modSld">
      <pc:chgData name="Gemma Thorp" userId="e54b8b20-6135-43bd-85b7-2e623bf76a34" providerId="ADAL" clId="{9B34D940-94A1-4130-A53E-6B602458E3D5}" dt="2025-09-12T14:51:35.608" v="235" actId="20577"/>
      <pc:docMkLst>
        <pc:docMk/>
      </pc:docMkLst>
      <pc:sldChg chg="delSp modSp mod">
        <pc:chgData name="Gemma Thorp" userId="e54b8b20-6135-43bd-85b7-2e623bf76a34" providerId="ADAL" clId="{9B34D940-94A1-4130-A53E-6B602458E3D5}" dt="2025-09-12T14:51:35.608" v="235" actId="20577"/>
        <pc:sldMkLst>
          <pc:docMk/>
          <pc:sldMk cId="1459521791" sldId="256"/>
        </pc:sldMkLst>
        <pc:spChg chg="mod">
          <ac:chgData name="Gemma Thorp" userId="e54b8b20-6135-43bd-85b7-2e623bf76a34" providerId="ADAL" clId="{9B34D940-94A1-4130-A53E-6B602458E3D5}" dt="2025-09-12T14:45:25.636" v="177" actId="1076"/>
          <ac:spMkLst>
            <pc:docMk/>
            <pc:sldMk cId="1459521791" sldId="256"/>
            <ac:spMk id="2" creationId="{4908FCB4-9CA7-5F5A-5837-5BB95F12F222}"/>
          </ac:spMkLst>
        </pc:spChg>
        <pc:spChg chg="mod">
          <ac:chgData name="Gemma Thorp" userId="e54b8b20-6135-43bd-85b7-2e623bf76a34" providerId="ADAL" clId="{9B34D940-94A1-4130-A53E-6B602458E3D5}" dt="2025-09-12T14:51:35.608" v="235" actId="20577"/>
          <ac:spMkLst>
            <pc:docMk/>
            <pc:sldMk cId="1459521791" sldId="256"/>
            <ac:spMk id="12" creationId="{31ACE932-244C-78FC-C024-6856894B191B}"/>
          </ac:spMkLst>
        </pc:spChg>
        <pc:spChg chg="mod">
          <ac:chgData name="Gemma Thorp" userId="e54b8b20-6135-43bd-85b7-2e623bf76a34" providerId="ADAL" clId="{9B34D940-94A1-4130-A53E-6B602458E3D5}" dt="2025-09-12T14:49:15.738" v="208"/>
          <ac:spMkLst>
            <pc:docMk/>
            <pc:sldMk cId="1459521791" sldId="256"/>
            <ac:spMk id="13" creationId="{556F7B3B-CA8B-FFAF-C7DF-B7049CDFA1CA}"/>
          </ac:spMkLst>
        </pc:spChg>
        <pc:spChg chg="del mod">
          <ac:chgData name="Gemma Thorp" userId="e54b8b20-6135-43bd-85b7-2e623bf76a34" providerId="ADAL" clId="{9B34D940-94A1-4130-A53E-6B602458E3D5}" dt="2025-09-12T14:46:47.259" v="184" actId="478"/>
          <ac:spMkLst>
            <pc:docMk/>
            <pc:sldMk cId="1459521791" sldId="256"/>
            <ac:spMk id="17" creationId="{136F93B1-8E28-2ABD-EFCE-E3BE28E01F15}"/>
          </ac:spMkLst>
        </pc:spChg>
        <pc:spChg chg="mod">
          <ac:chgData name="Gemma Thorp" userId="e54b8b20-6135-43bd-85b7-2e623bf76a34" providerId="ADAL" clId="{9B34D940-94A1-4130-A53E-6B602458E3D5}" dt="2025-09-12T14:44:24.095" v="165" actId="1076"/>
          <ac:spMkLst>
            <pc:docMk/>
            <pc:sldMk cId="1459521791" sldId="256"/>
            <ac:spMk id="23" creationId="{55AC9010-2AF7-4326-7438-BA1B0AE7985B}"/>
          </ac:spMkLst>
        </pc:spChg>
        <pc:spChg chg="mod">
          <ac:chgData name="Gemma Thorp" userId="e54b8b20-6135-43bd-85b7-2e623bf76a34" providerId="ADAL" clId="{9B34D940-94A1-4130-A53E-6B602458E3D5}" dt="2025-09-12T14:45:32.085" v="178" actId="1076"/>
          <ac:spMkLst>
            <pc:docMk/>
            <pc:sldMk cId="1459521791" sldId="256"/>
            <ac:spMk id="27" creationId="{322351A6-1BF5-BF3A-40B0-0DD3D877DEE1}"/>
          </ac:spMkLst>
        </pc:spChg>
        <pc:grpChg chg="mod">
          <ac:chgData name="Gemma Thorp" userId="e54b8b20-6135-43bd-85b7-2e623bf76a34" providerId="ADAL" clId="{9B34D940-94A1-4130-A53E-6B602458E3D5}" dt="2025-09-12T14:45:21.579" v="175" actId="1076"/>
          <ac:grpSpMkLst>
            <pc:docMk/>
            <pc:sldMk cId="1459521791" sldId="256"/>
            <ac:grpSpMk id="24" creationId="{27DE0392-2423-92E8-5A59-6BBB7D35922D}"/>
          </ac:grpSpMkLst>
        </pc:grpChg>
        <pc:graphicFrameChg chg="mod modGraphic">
          <ac:chgData name="Gemma Thorp" userId="e54b8b20-6135-43bd-85b7-2e623bf76a34" providerId="ADAL" clId="{9B34D940-94A1-4130-A53E-6B602458E3D5}" dt="2025-09-12T14:51:15.976" v="234" actId="20577"/>
          <ac:graphicFrameMkLst>
            <pc:docMk/>
            <pc:sldMk cId="1459521791" sldId="256"/>
            <ac:graphicFrameMk id="21" creationId="{9AA60170-02C6-8F63-9B7B-EFA46247DC23}"/>
          </ac:graphicFrameMkLst>
        </pc:graphicFrameChg>
        <pc:picChg chg="mod">
          <ac:chgData name="Gemma Thorp" userId="e54b8b20-6135-43bd-85b7-2e623bf76a34" providerId="ADAL" clId="{9B34D940-94A1-4130-A53E-6B602458E3D5}" dt="2025-09-12T14:44:20.138" v="164" actId="1076"/>
          <ac:picMkLst>
            <pc:docMk/>
            <pc:sldMk cId="1459521791" sldId="256"/>
            <ac:picMk id="22" creationId="{65FE1A35-AE68-6A92-0FFE-EBCBEE962A4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942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9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82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82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70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01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99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43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38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89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150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937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03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7DEB4F-5622-42FD-86A3-45091EF06BA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A99C48-E363-4212-8732-EE9E931F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669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forms.office.com/e/0nrMGmTVnj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orms.office.com/e/EcN7HMnKBs" TargetMode="External"/><Relationship Id="rId5" Type="http://schemas.openxmlformats.org/officeDocument/2006/relationships/hyperlink" Target="https://forms.office.com/e/RUk2P95Un8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0ED241-CBBC-7D48-A016-C503260D57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066" b="11066"/>
          <a:stretch/>
        </p:blipFill>
        <p:spPr>
          <a:xfrm flipH="1">
            <a:off x="-3166" y="0"/>
            <a:ext cx="7559675" cy="309988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D8691B3-CA2B-715D-DC23-31D5169C9DB9}"/>
              </a:ext>
            </a:extLst>
          </p:cNvPr>
          <p:cNvSpPr>
            <a:spLocks/>
          </p:cNvSpPr>
          <p:nvPr/>
        </p:nvSpPr>
        <p:spPr>
          <a:xfrm>
            <a:off x="-3167" y="3099882"/>
            <a:ext cx="7559675" cy="1297028"/>
          </a:xfrm>
          <a:prstGeom prst="rect">
            <a:avLst/>
          </a:prstGeom>
          <a:solidFill>
            <a:srgbClr val="255C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908FCB4-9CA7-5F5A-5837-5BB95F12F222}"/>
              </a:ext>
            </a:extLst>
          </p:cNvPr>
          <p:cNvSpPr/>
          <p:nvPr/>
        </p:nvSpPr>
        <p:spPr>
          <a:xfrm>
            <a:off x="3638530" y="9980786"/>
            <a:ext cx="3917978" cy="502695"/>
          </a:xfrm>
          <a:prstGeom prst="rect">
            <a:avLst/>
          </a:prstGeom>
          <a:solidFill>
            <a:srgbClr val="255C2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97F0F3-09FF-BE21-7B34-CF2E13462ADA}"/>
              </a:ext>
            </a:extLst>
          </p:cNvPr>
          <p:cNvSpPr txBox="1"/>
          <p:nvPr/>
        </p:nvSpPr>
        <p:spPr>
          <a:xfrm>
            <a:off x="214008" y="3211721"/>
            <a:ext cx="7184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First Steps in Leadership Programme 2025/2026</a:t>
            </a:r>
            <a:endParaRPr lang="en-GB" sz="4000" b="1" dirty="0">
              <a:solidFill>
                <a:schemeClr val="bg1"/>
              </a:solidFill>
            </a:endParaRPr>
          </a:p>
        </p:txBody>
      </p:sp>
      <p:pic>
        <p:nvPicPr>
          <p:cNvPr id="11" name="Picture 10" descr="A green and black logo&#10;&#10;AI-generated content may be incorrect.">
            <a:extLst>
              <a:ext uri="{FF2B5EF4-FFF2-40B4-BE49-F238E27FC236}">
                <a16:creationId xmlns:a16="http://schemas.microsoft.com/office/drawing/2014/main" id="{8B792D57-B6B6-1F1A-9D1C-0143F7B1CD4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55" y="0"/>
            <a:ext cx="2974854" cy="186538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677700E-AF1A-3F3D-A072-CEBFC5E003B8}"/>
              </a:ext>
            </a:extLst>
          </p:cNvPr>
          <p:cNvCxnSpPr>
            <a:cxnSpLocks/>
          </p:cNvCxnSpPr>
          <p:nvPr/>
        </p:nvCxnSpPr>
        <p:spPr>
          <a:xfrm>
            <a:off x="302675" y="3739731"/>
            <a:ext cx="652614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6F8228D8-E932-E35A-78BC-1864A8F238E0}"/>
              </a:ext>
            </a:extLst>
          </p:cNvPr>
          <p:cNvSpPr txBox="1"/>
          <p:nvPr/>
        </p:nvSpPr>
        <p:spPr>
          <a:xfrm>
            <a:off x="251838" y="3864630"/>
            <a:ext cx="6913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Empowering Tomorrow’s School Leaders Today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DE0392-2423-92E8-5A59-6BBB7D35922D}"/>
              </a:ext>
            </a:extLst>
          </p:cNvPr>
          <p:cNvGrpSpPr/>
          <p:nvPr/>
        </p:nvGrpSpPr>
        <p:grpSpPr>
          <a:xfrm>
            <a:off x="269767" y="9814782"/>
            <a:ext cx="1849683" cy="764305"/>
            <a:chOff x="91792" y="9900831"/>
            <a:chExt cx="1849683" cy="764305"/>
          </a:xfrm>
        </p:grpSpPr>
        <p:pic>
          <p:nvPicPr>
            <p:cNvPr id="22" name="Picture 21" descr="Blue text on a black background&#10;&#10;AI-generated content may be incorrect.">
              <a:extLst>
                <a:ext uri="{FF2B5EF4-FFF2-40B4-BE49-F238E27FC236}">
                  <a16:creationId xmlns:a16="http://schemas.microsoft.com/office/drawing/2014/main" id="{65FE1A35-AE68-6A92-0FFE-EBCBEE962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792" y="10162441"/>
              <a:ext cx="1849683" cy="50269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5AC9010-2AF7-4326-7438-BA1B0AE7985B}"/>
                </a:ext>
              </a:extLst>
            </p:cNvPr>
            <p:cNvSpPr txBox="1"/>
            <p:nvPr/>
          </p:nvSpPr>
          <p:spPr>
            <a:xfrm>
              <a:off x="91792" y="9900831"/>
              <a:ext cx="128716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50" dirty="0"/>
                <a:t>In partnership with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322351A6-1BF5-BF3A-40B0-0DD3D877DEE1}"/>
              </a:ext>
            </a:extLst>
          </p:cNvPr>
          <p:cNvSpPr txBox="1"/>
          <p:nvPr/>
        </p:nvSpPr>
        <p:spPr>
          <a:xfrm>
            <a:off x="3002163" y="10062856"/>
            <a:ext cx="43967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>
                <a:solidFill>
                  <a:schemeClr val="bg1"/>
                </a:solidFill>
              </a:rPr>
              <a:t>Email: BASL@buckinghamshire.gov.uk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ACE932-244C-78FC-C024-6856894B191B}"/>
              </a:ext>
            </a:extLst>
          </p:cNvPr>
          <p:cNvSpPr txBox="1"/>
          <p:nvPr/>
        </p:nvSpPr>
        <p:spPr>
          <a:xfrm>
            <a:off x="385968" y="4429365"/>
            <a:ext cx="67908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dirty="0"/>
              <a:t>Are you ready to take your first steps into school leadership? </a:t>
            </a:r>
          </a:p>
          <a:p>
            <a:endParaRPr lang="en-GB" sz="1300" dirty="0"/>
          </a:p>
          <a:p>
            <a:r>
              <a:rPr lang="en-GB" sz="1300" dirty="0"/>
              <a:t>Our </a:t>
            </a:r>
            <a:r>
              <a:rPr lang="en-GB" sz="1300" b="1" dirty="0"/>
              <a:t>First Steps in Leadership Programme</a:t>
            </a:r>
            <a:r>
              <a:rPr lang="en-GB" sz="1300" dirty="0"/>
              <a:t> is designed to empower aspiring leaders with the skills, insights, and confidence to thrive in their new roles. Whether you're a member of the MLT with leadership ambitions or newly appointed member of the SLT, this programme offers a supportive and practical foundation to help you succeed.</a:t>
            </a:r>
          </a:p>
          <a:p>
            <a:r>
              <a:rPr lang="en-GB" sz="1300" b="1" dirty="0"/>
              <a:t>Join the full programme for maximum impact - individual sessions also available.</a:t>
            </a:r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300" dirty="0"/>
          </a:p>
          <a:p>
            <a:endParaRPr lang="en-GB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6F7B3B-CA8B-FFAF-C7DF-B7049CDFA1CA}"/>
              </a:ext>
            </a:extLst>
          </p:cNvPr>
          <p:cNvSpPr txBox="1"/>
          <p:nvPr/>
        </p:nvSpPr>
        <p:spPr>
          <a:xfrm>
            <a:off x="302675" y="5873369"/>
            <a:ext cx="681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E97132"/>
                </a:solidFill>
              </a:rPr>
              <a:t>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Develop essential leadership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Engage with and learn from experienced leaders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Build a supportive network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9AA60170-02C6-8F63-9B7B-EFA46247DC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598149"/>
              </p:ext>
            </p:extLst>
          </p:nvPr>
        </p:nvGraphicFramePr>
        <p:xfrm>
          <a:off x="239983" y="6803822"/>
          <a:ext cx="7158918" cy="29947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83819">
                  <a:extLst>
                    <a:ext uri="{9D8B030D-6E8A-4147-A177-3AD203B41FA5}">
                      <a16:colId xmlns:a16="http://schemas.microsoft.com/office/drawing/2014/main" val="3011697012"/>
                    </a:ext>
                  </a:extLst>
                </a:gridCol>
                <a:gridCol w="1486267">
                  <a:extLst>
                    <a:ext uri="{9D8B030D-6E8A-4147-A177-3AD203B41FA5}">
                      <a16:colId xmlns:a16="http://schemas.microsoft.com/office/drawing/2014/main" val="931029445"/>
                    </a:ext>
                  </a:extLst>
                </a:gridCol>
                <a:gridCol w="2888832">
                  <a:extLst>
                    <a:ext uri="{9D8B030D-6E8A-4147-A177-3AD203B41FA5}">
                      <a16:colId xmlns:a16="http://schemas.microsoft.com/office/drawing/2014/main" val="2444425451"/>
                    </a:ext>
                  </a:extLst>
                </a:gridCol>
              </a:tblGrid>
              <a:tr h="593233">
                <a:tc>
                  <a:txBody>
                    <a:bodyPr/>
                    <a:lstStyle/>
                    <a:p>
                      <a:r>
                        <a:rPr lang="en-GB" dirty="0"/>
                        <a:t>Click below to book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Cost: </a:t>
                      </a:r>
                      <a:r>
                        <a:rPr lang="en-GB" sz="1100" dirty="0"/>
                        <a:t>£10 for BASL members, £60 for non-members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Speaker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0116067"/>
                  </a:ext>
                </a:extLst>
              </a:tr>
              <a:tr h="67993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5"/>
                        </a:rPr>
                        <a:t>Coaching Conversations </a:t>
                      </a:r>
                      <a:endParaRPr lang="en-GB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GB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Rosalind Burch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3.10.25 1.30pm – 3.30pm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Diamond Room at The Gateway, Aylesbury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7886952"/>
                  </a:ext>
                </a:extLst>
              </a:tr>
              <a:tr h="679936"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6"/>
                        </a:rPr>
                        <a:t>Effective Feedback Conversations Support and Challenge 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Emma Kell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27.02.26 1.30pm - 3.30pm</a:t>
                      </a:r>
                    </a:p>
                    <a:p>
                      <a:r>
                        <a:rPr lang="en-GB" sz="1400" dirty="0"/>
                        <a:t>Diamond Room at The Gateway, Aylesbury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0800680"/>
                  </a:ext>
                </a:extLst>
              </a:tr>
              <a:tr h="878251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7"/>
                        </a:rPr>
                        <a:t>Meeting Diversity of Need </a:t>
                      </a:r>
                      <a:endParaRPr lang="en-GB" sz="14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Kerry Lidgett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03.06.26 1.30pm -3.30pm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Diamond Room at The Gateway, Aylesbury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16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9521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e3e877-3df2-4825-b33a-d35bc5ed89a2" xsi:nil="true"/>
    <lcf76f155ced4ddcb4097134ff3c332f xmlns="44055f7f-7783-4588-b7ac-ce75066a88c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EA574523C59A46A8485B4C4DEC2C70" ma:contentTypeVersion="18" ma:contentTypeDescription="Create a new document." ma:contentTypeScope="" ma:versionID="cd62089df3a43c6b1de445956cb987f0">
  <xsd:schema xmlns:xsd="http://www.w3.org/2001/XMLSchema" xmlns:xs="http://www.w3.org/2001/XMLSchema" xmlns:p="http://schemas.microsoft.com/office/2006/metadata/properties" xmlns:ns2="44055f7f-7783-4588-b7ac-ce75066a88c9" xmlns:ns3="9ae3e877-3df2-4825-b33a-d35bc5ed89a2" targetNamespace="http://schemas.microsoft.com/office/2006/metadata/properties" ma:root="true" ma:fieldsID="5ac218126e24beeb2aed8762807e76cb" ns2:_="" ns3:_="">
    <xsd:import namespace="44055f7f-7783-4588-b7ac-ce75066a88c9"/>
    <xsd:import namespace="9ae3e877-3df2-4825-b33a-d35bc5ed89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055f7f-7783-4588-b7ac-ce75066a88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5b4d032c-db19-4194-870d-d175fb5cbb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3e877-3df2-4825-b33a-d35bc5ed89a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d783b7b7-6e16-4aa7-b61d-1f254c74a4c5}" ma:internalName="TaxCatchAll" ma:showField="CatchAllData" ma:web="9ae3e877-3df2-4825-b33a-d35bc5ed89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86F7D8-80BF-4806-94EF-1859A5E43346}">
  <ds:schemaRefs>
    <ds:schemaRef ds:uri="44055f7f-7783-4588-b7ac-ce75066a88c9"/>
    <ds:schemaRef ds:uri="http://schemas.microsoft.com/office/2006/metadata/properties"/>
    <ds:schemaRef ds:uri="http://purl.org/dc/terms/"/>
    <ds:schemaRef ds:uri="9ae3e877-3df2-4825-b33a-d35bc5ed89a2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421C024-F683-42AF-9CD4-F13CBB2199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055f7f-7783-4588-b7ac-ce75066a88c9"/>
    <ds:schemaRef ds:uri="9ae3e877-3df2-4825-b33a-d35bc5ed89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89B45F-E622-4E92-9EC3-F42CE69471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459</TotalTime>
  <Words>191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Jodi Araujo</dc:creator>
  <cp:lastModifiedBy>Gemma Thorp</cp:lastModifiedBy>
  <cp:revision>3</cp:revision>
  <dcterms:created xsi:type="dcterms:W3CDTF">2025-08-27T10:51:46Z</dcterms:created>
  <dcterms:modified xsi:type="dcterms:W3CDTF">2025-09-12T14:51:45Z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0x010100D6EA574523C59A46A8485B4C4DEC2C70</vt:lpwstr>
  </property>
  <property fmtid="{D5CDD505-2E9C-101B-9397-08002B2CF9AE}" pid="3" name="MediaServiceImageTags">
    <vt:lpwstr/>
  </property>
</Properties>
</file>